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58" r:id="rId3"/>
    <p:sldId id="257" r:id="rId4"/>
    <p:sldId id="280" r:id="rId5"/>
    <p:sldId id="281" r:id="rId6"/>
    <p:sldId id="282" r:id="rId7"/>
    <p:sldId id="283" r:id="rId8"/>
    <p:sldId id="284" r:id="rId9"/>
    <p:sldId id="287" r:id="rId10"/>
    <p:sldId id="288" r:id="rId11"/>
    <p:sldId id="289" r:id="rId12"/>
    <p:sldId id="285" r:id="rId13"/>
    <p:sldId id="286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92" d="100"/>
          <a:sy n="92" d="100"/>
        </p:scale>
        <p:origin x="78" y="3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96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8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3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29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15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2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9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44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0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58223-F0D9-4E98-9C74-4DC20384849E}" type="datetimeFigureOut">
              <a:rPr lang="en-US" smtClean="0"/>
              <a:pPr/>
              <a:t>11/22/2020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 smtClean="0">
                <a:latin typeface="+mn-ea"/>
                <a:ea typeface="+mn-ea"/>
              </a:rPr>
              <a:t/>
            </a:r>
            <a:br>
              <a:rPr lang="en-US" sz="4900" dirty="0" smtClean="0">
                <a:latin typeface="+mn-ea"/>
                <a:ea typeface="+mn-ea"/>
              </a:rPr>
            </a:br>
            <a:r>
              <a:rPr lang="en-US" sz="4900" dirty="0" smtClean="0">
                <a:latin typeface="+mn-ea"/>
                <a:ea typeface="+mn-ea"/>
              </a:rPr>
              <a:t>GAMES102</a:t>
            </a:r>
            <a:r>
              <a:rPr lang="zh-CN" altLang="en-US" sz="4900" dirty="0" smtClean="0">
                <a:latin typeface="+mn-ea"/>
                <a:ea typeface="+mn-ea"/>
              </a:rPr>
              <a:t>课程</a:t>
            </a: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zh-CN" altLang="en-US" sz="8000" dirty="0" smtClean="0">
                <a:latin typeface="+mn-ea"/>
                <a:ea typeface="+mn-ea"/>
              </a:rPr>
              <a:t>作业</a:t>
            </a:r>
            <a:r>
              <a:rPr lang="en-US" altLang="zh-CN" sz="8000" dirty="0" smtClean="0">
                <a:latin typeface="+mn-ea"/>
                <a:ea typeface="+mn-ea"/>
              </a:rPr>
              <a:t>5</a:t>
            </a:r>
            <a:r>
              <a:rPr lang="zh-CN" altLang="en-US" sz="8000" dirty="0" smtClean="0">
                <a:latin typeface="+mn-ea"/>
                <a:ea typeface="+mn-ea"/>
              </a:rPr>
              <a:t>批改总结</a:t>
            </a:r>
            <a:endParaRPr lang="en-US" sz="5400" dirty="0">
              <a:latin typeface="+mn-ea"/>
              <a:ea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2020/11/22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03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四点插值型细分</a:t>
            </a:r>
            <a:r>
              <a:rPr lang="zh-CN" altLang="en-US" b="1" dirty="0" smtClean="0"/>
              <a:t>（</a:t>
            </a:r>
            <a:r>
              <a:rPr lang="zh-CN" altLang="en-US" dirty="0" smtClean="0"/>
              <a:t>常清俊）</a:t>
            </a:r>
            <a:endParaRPr 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885" y="1987538"/>
            <a:ext cx="5752229" cy="338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0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/>
              <a:t>视频演示</a:t>
            </a:r>
            <a:r>
              <a:rPr lang="zh-CN" altLang="en-US" b="1" dirty="0" smtClean="0"/>
              <a:t>（</a:t>
            </a:r>
            <a:r>
              <a:rPr lang="zh-CN" altLang="en-US" dirty="0" smtClean="0"/>
              <a:t>常清俊）</a:t>
            </a:r>
            <a:endParaRPr lang="en-US" dirty="0"/>
          </a:p>
        </p:txBody>
      </p:sp>
      <p:pic>
        <p:nvPicPr>
          <p:cNvPr id="3" name="42942ED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2730" y="1690688"/>
            <a:ext cx="9186540" cy="5167312"/>
          </a:xfrm>
        </p:spPr>
      </p:pic>
    </p:spTree>
    <p:extLst>
      <p:ext uri="{BB962C8B-B14F-4D97-AF65-F5344CB8AC3E}">
        <p14:creationId xmlns:p14="http://schemas.microsoft.com/office/powerpoint/2010/main" val="3679920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/>
              <a:t>视频演示</a:t>
            </a:r>
            <a:r>
              <a:rPr lang="zh-CN" altLang="en-US" b="1" dirty="0" smtClean="0"/>
              <a:t>（</a:t>
            </a:r>
            <a:r>
              <a:rPr lang="zh-CN" altLang="en-US" dirty="0"/>
              <a:t>向宇骋</a:t>
            </a:r>
            <a:r>
              <a:rPr lang="zh-CN" altLang="en-US" b="1" dirty="0" smtClean="0"/>
              <a:t>）</a:t>
            </a:r>
            <a:endParaRPr lang="en-US" dirty="0"/>
          </a:p>
        </p:txBody>
      </p:sp>
      <p:pic>
        <p:nvPicPr>
          <p:cNvPr id="5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8275" y="1434074"/>
            <a:ext cx="6215449" cy="5423926"/>
          </a:xfrm>
        </p:spPr>
      </p:pic>
    </p:spTree>
    <p:extLst>
      <p:ext uri="{BB962C8B-B14F-4D97-AF65-F5344CB8AC3E}">
        <p14:creationId xmlns:p14="http://schemas.microsoft.com/office/powerpoint/2010/main" val="1401169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/>
              <a:t>视频演示</a:t>
            </a:r>
            <a:r>
              <a:rPr lang="zh-CN" altLang="en-US" b="1" dirty="0" smtClean="0"/>
              <a:t>（</a:t>
            </a:r>
            <a:r>
              <a:rPr lang="zh-CN" altLang="en-US" dirty="0"/>
              <a:t>肖晓</a:t>
            </a:r>
            <a:r>
              <a:rPr lang="zh-CN" altLang="en-US" b="1" dirty="0" smtClean="0"/>
              <a:t>）</a:t>
            </a:r>
            <a:endParaRPr lang="en-US" dirty="0"/>
          </a:p>
        </p:txBody>
      </p:sp>
      <p:pic>
        <p:nvPicPr>
          <p:cNvPr id="4" name="演示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5602" y="1588575"/>
            <a:ext cx="5780796" cy="5269425"/>
          </a:xfrm>
        </p:spPr>
      </p:pic>
    </p:spTree>
    <p:extLst>
      <p:ext uri="{BB962C8B-B14F-4D97-AF65-F5344CB8AC3E}">
        <p14:creationId xmlns:p14="http://schemas.microsoft.com/office/powerpoint/2010/main" val="232698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部分优秀作业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优秀代码：</a:t>
            </a:r>
            <a:endParaRPr lang="en-US" altLang="zh-CN" dirty="0" smtClean="0"/>
          </a:p>
          <a:p>
            <a:pPr lvl="1"/>
            <a:r>
              <a:rPr lang="zh-CN" altLang="en-US" dirty="0"/>
              <a:t>肖晓 </a:t>
            </a:r>
            <a:r>
              <a:rPr lang="zh-CN" altLang="en-US" dirty="0" smtClean="0"/>
              <a:t>、</a:t>
            </a:r>
            <a:r>
              <a:rPr lang="zh-CN" altLang="en-US" dirty="0"/>
              <a:t>常清俊 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dirty="0" smtClean="0"/>
              <a:t>优秀报告：</a:t>
            </a:r>
            <a:endParaRPr lang="en-US" altLang="zh-CN" dirty="0" smtClean="0"/>
          </a:p>
          <a:p>
            <a:pPr lvl="1"/>
            <a:r>
              <a:rPr lang="zh-CN" altLang="en-US" dirty="0"/>
              <a:t>向宇骋</a:t>
            </a:r>
            <a:r>
              <a:rPr lang="zh-CN" altLang="en-US" dirty="0" smtClean="0"/>
              <a:t>、</a:t>
            </a:r>
            <a:r>
              <a:rPr lang="zh-CN" altLang="en-US" dirty="0"/>
              <a:t> 王宸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7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提交作业情况总览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实际提交：</a:t>
            </a:r>
            <a:r>
              <a:rPr lang="en-US" altLang="zh-CN" dirty="0" smtClean="0"/>
              <a:t>29</a:t>
            </a:r>
            <a:r>
              <a:rPr lang="zh-CN" altLang="en-US" dirty="0" smtClean="0"/>
              <a:t>份</a:t>
            </a:r>
            <a:endParaRPr lang="en-US" altLang="zh-CN" dirty="0" smtClean="0"/>
          </a:p>
          <a:p>
            <a:r>
              <a:rPr lang="zh-CN" altLang="en-US" dirty="0" smtClean="0"/>
              <a:t>本次作业：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实现</a:t>
            </a:r>
            <a:r>
              <a:rPr lang="zh-CN" altLang="en-US" dirty="0"/>
              <a:t>逼近</a:t>
            </a:r>
            <a:r>
              <a:rPr lang="zh-CN" altLang="en-US" dirty="0" smtClean="0"/>
              <a:t>型和</a:t>
            </a:r>
            <a:r>
              <a:rPr lang="zh-CN" altLang="en-US" dirty="0"/>
              <a:t>插值型</a:t>
            </a:r>
            <a:r>
              <a:rPr lang="zh-CN" altLang="en-US" dirty="0" smtClean="0"/>
              <a:t>细分</a:t>
            </a:r>
            <a:r>
              <a:rPr lang="zh-CN" altLang="en-US" dirty="0"/>
              <a:t>曲线的生成方法</a:t>
            </a:r>
            <a:endParaRPr lang="en-US" altLang="zh-CN" dirty="0" smtClean="0"/>
          </a:p>
          <a:p>
            <a:r>
              <a:rPr lang="zh-CN" altLang="en-US" dirty="0" smtClean="0"/>
              <a:t>实现情况：</a:t>
            </a:r>
            <a:endParaRPr lang="en-US" altLang="zh-CN" dirty="0" smtClean="0"/>
          </a:p>
          <a:p>
            <a:pPr marL="685800" lvl="2">
              <a:spcBef>
                <a:spcPts val="1000"/>
              </a:spcBef>
            </a:pPr>
            <a:r>
              <a:rPr lang="en-US" sz="2400" dirty="0" smtClean="0"/>
              <a:t>Utopia 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10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/>
              <a:t>MATLAB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4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Python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7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C</a:t>
            </a:r>
            <a:r>
              <a:rPr lang="en-US" altLang="zh-CN" sz="2400" dirty="0"/>
              <a:t>++</a:t>
            </a:r>
            <a:r>
              <a:rPr lang="zh-CN" altLang="en-US" sz="2400" dirty="0"/>
              <a:t>其他</a:t>
            </a:r>
            <a:r>
              <a:rPr lang="zh-CN" altLang="en-US" sz="2400" dirty="0" smtClean="0"/>
              <a:t>环境：</a:t>
            </a:r>
            <a:r>
              <a:rPr lang="en-US" altLang="zh-CN" sz="2400" dirty="0" smtClean="0"/>
              <a:t>6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err="1" smtClean="0"/>
              <a:t>Javascript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2</a:t>
            </a:r>
            <a:r>
              <a:rPr lang="zh-CN" altLang="en-US" sz="2400" dirty="0" smtClean="0"/>
              <a:t>人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37593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08557" y="270772"/>
            <a:ext cx="596087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3600" b="1" dirty="0" smtClean="0"/>
              <a:t>总览：完成情况较好</a:t>
            </a:r>
            <a:endParaRPr lang="en-US" sz="36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447" y="1449813"/>
            <a:ext cx="6199106" cy="531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7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Chaikin</a:t>
            </a:r>
            <a:r>
              <a:rPr lang="zh-CN" altLang="en-US" b="1" dirty="0"/>
              <a:t>逼近型</a:t>
            </a:r>
            <a:r>
              <a:rPr lang="zh-CN" altLang="en-US" b="1" dirty="0" smtClean="0"/>
              <a:t>细分：</a:t>
            </a:r>
            <a:r>
              <a:rPr lang="zh-CN" altLang="en-US" dirty="0" smtClean="0"/>
              <a:t>二</a:t>
            </a:r>
            <a:r>
              <a:rPr lang="zh-CN" altLang="en-US" dirty="0"/>
              <a:t>次 </a:t>
            </a:r>
            <a:r>
              <a:rPr lang="en-US" dirty="0"/>
              <a:t>B </a:t>
            </a:r>
            <a:r>
              <a:rPr lang="zh-CN" altLang="en-US" dirty="0" smtClean="0"/>
              <a:t>样条（</a:t>
            </a:r>
            <a:r>
              <a:rPr lang="zh-CN" altLang="en-US" b="1" dirty="0"/>
              <a:t>王宸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803246"/>
            <a:ext cx="10515600" cy="471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9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Chaiukin</a:t>
            </a:r>
            <a:r>
              <a:rPr lang="zh-CN" altLang="en-US" b="1" dirty="0"/>
              <a:t>逼近型</a:t>
            </a:r>
            <a:r>
              <a:rPr lang="zh-CN" altLang="en-US" b="1" dirty="0" smtClean="0"/>
              <a:t>细分：</a:t>
            </a:r>
            <a:r>
              <a:rPr lang="zh-CN" altLang="en-US" dirty="0"/>
              <a:t>三</a:t>
            </a:r>
            <a:r>
              <a:rPr lang="zh-CN" altLang="en-US" dirty="0" smtClean="0"/>
              <a:t>次 </a:t>
            </a:r>
            <a:r>
              <a:rPr lang="en-US" dirty="0"/>
              <a:t>B </a:t>
            </a:r>
            <a:r>
              <a:rPr lang="zh-CN" altLang="en-US" dirty="0" smtClean="0"/>
              <a:t>样条（</a:t>
            </a:r>
            <a:r>
              <a:rPr lang="zh-CN" altLang="en-US" b="1" dirty="0"/>
              <a:t>王宸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80622"/>
            <a:ext cx="10789508" cy="514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222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插值型细分：</a:t>
            </a:r>
            <a:r>
              <a:rPr lang="en-US" altLang="zh-CN" b="1" dirty="0"/>
              <a:t>4 </a:t>
            </a:r>
            <a:r>
              <a:rPr lang="zh-CN" altLang="en-US" b="1" dirty="0"/>
              <a:t>点细分</a:t>
            </a:r>
            <a:r>
              <a:rPr lang="zh-CN" altLang="en-US" dirty="0" smtClean="0"/>
              <a:t>（</a:t>
            </a:r>
            <a:r>
              <a:rPr lang="zh-CN" altLang="en-US" b="1" dirty="0"/>
              <a:t>王宸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16907" y="6079523"/>
            <a:ext cx="9492049" cy="628779"/>
          </a:xfrm>
        </p:spPr>
        <p:txBody>
          <a:bodyPr/>
          <a:lstStyle/>
          <a:p>
            <a:r>
              <a:rPr lang="en-US" altLang="zh-CN" dirty="0" smtClean="0"/>
              <a:t>Alpha </a:t>
            </a:r>
            <a:r>
              <a:rPr lang="zh-CN" altLang="en-US" dirty="0" smtClean="0"/>
              <a:t>取值</a:t>
            </a:r>
            <a:r>
              <a:rPr lang="zh-CN" altLang="en-US" dirty="0"/>
              <a:t>在</a:t>
            </a:r>
            <a:r>
              <a:rPr lang="zh-CN" altLang="en-US" dirty="0" smtClean="0"/>
              <a:t>区间（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</a:t>
            </a:r>
            <a:r>
              <a:rPr lang="en-US" altLang="zh-CN" dirty="0" smtClean="0"/>
              <a:t>0.125</a:t>
            </a:r>
            <a:r>
              <a:rPr lang="zh-CN" altLang="en-US" dirty="0" smtClean="0"/>
              <a:t>）中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86226"/>
            <a:ext cx="10515600" cy="478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48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插值型细分：</a:t>
            </a:r>
            <a:r>
              <a:rPr lang="en-US" altLang="zh-CN" b="1" dirty="0"/>
              <a:t>4 </a:t>
            </a:r>
            <a:r>
              <a:rPr lang="zh-CN" altLang="en-US" b="1" dirty="0"/>
              <a:t>点细分</a:t>
            </a:r>
            <a:r>
              <a:rPr lang="zh-CN" altLang="en-US" dirty="0" smtClean="0"/>
              <a:t>（</a:t>
            </a:r>
            <a:r>
              <a:rPr lang="zh-CN" altLang="en-US" b="1" dirty="0"/>
              <a:t>王宸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34532" y="6116595"/>
            <a:ext cx="9492049" cy="628779"/>
          </a:xfrm>
        </p:spPr>
        <p:txBody>
          <a:bodyPr/>
          <a:lstStyle/>
          <a:p>
            <a:r>
              <a:rPr lang="en-US" altLang="zh-CN" dirty="0" smtClean="0"/>
              <a:t>Alpha</a:t>
            </a:r>
            <a:r>
              <a:rPr lang="zh-CN" altLang="en-US" dirty="0"/>
              <a:t>取值大于</a:t>
            </a:r>
            <a:r>
              <a:rPr lang="en-US" altLang="zh-CN" dirty="0" smtClean="0"/>
              <a:t>0.125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71838"/>
            <a:ext cx="10084715" cy="474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0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 smtClean="0"/>
              <a:t>视频演示（</a:t>
            </a:r>
            <a:r>
              <a:rPr lang="zh-CN" altLang="en-US" b="1" dirty="0"/>
              <a:t>王宸</a:t>
            </a:r>
            <a:r>
              <a:rPr lang="zh-CN" altLang="en-US" b="1" dirty="0" smtClean="0"/>
              <a:t>）</a:t>
            </a:r>
            <a:endParaRPr lang="en-US" dirty="0"/>
          </a:p>
        </p:txBody>
      </p:sp>
      <p:pic>
        <p:nvPicPr>
          <p:cNvPr id="4" name="16_王宸_HW5_视频演示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6219" y="1675975"/>
            <a:ext cx="9059562" cy="5182025"/>
          </a:xfrm>
        </p:spPr>
      </p:pic>
    </p:spTree>
    <p:extLst>
      <p:ext uri="{BB962C8B-B14F-4D97-AF65-F5344CB8AC3E}">
        <p14:creationId xmlns:p14="http://schemas.microsoft.com/office/powerpoint/2010/main" val="3317757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Chaiukin</a:t>
            </a:r>
            <a:r>
              <a:rPr lang="zh-CN" altLang="en-US" b="1" dirty="0"/>
              <a:t>逼近型</a:t>
            </a:r>
            <a:r>
              <a:rPr lang="zh-CN" altLang="en-US" b="1" dirty="0" smtClean="0"/>
              <a:t>细分（</a:t>
            </a:r>
            <a:r>
              <a:rPr lang="zh-CN" altLang="en-US" dirty="0" smtClean="0"/>
              <a:t>常清俊）</a:t>
            </a:r>
            <a:endParaRPr 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9716" y="4272680"/>
            <a:ext cx="4392986" cy="25853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730" y="1690643"/>
            <a:ext cx="4392986" cy="25853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9716" y="1687360"/>
            <a:ext cx="4392986" cy="25853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6730" y="4271039"/>
            <a:ext cx="4392986" cy="258532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38200" y="290903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二次</a:t>
            </a:r>
            <a:endParaRPr 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38200" y="527988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三次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70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174</Words>
  <Application>Microsoft Office PowerPoint</Application>
  <PresentationFormat>宽屏</PresentationFormat>
  <Paragraphs>34</Paragraphs>
  <Slides>14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等线 Light</vt:lpstr>
      <vt:lpstr>Arial</vt:lpstr>
      <vt:lpstr>Calibri</vt:lpstr>
      <vt:lpstr>Calibri Light</vt:lpstr>
      <vt:lpstr>Office 主题​​</vt:lpstr>
      <vt:lpstr> GAMES102课程  作业5批改总结</vt:lpstr>
      <vt:lpstr>提交作业情况总览</vt:lpstr>
      <vt:lpstr>总览：完成情况较好</vt:lpstr>
      <vt:lpstr>Chaikin逼近型细分：二次 B 样条（王宸）</vt:lpstr>
      <vt:lpstr>Chaiukin逼近型细分：三次 B 样条（王宸）</vt:lpstr>
      <vt:lpstr>插值型细分：4 点细分（王宸）</vt:lpstr>
      <vt:lpstr>插值型细分：4 点细分（王宸）</vt:lpstr>
      <vt:lpstr>视频演示（王宸）</vt:lpstr>
      <vt:lpstr>Chaiukin逼近型细分（常清俊）</vt:lpstr>
      <vt:lpstr>四点插值型细分（常清俊）</vt:lpstr>
      <vt:lpstr>视频演示（常清俊）</vt:lpstr>
      <vt:lpstr>视频演示（向宇骋）</vt:lpstr>
      <vt:lpstr>视频演示（肖晓）</vt:lpstr>
      <vt:lpstr>部分优秀作业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zhongyuan liu</dc:creator>
  <cp:lastModifiedBy>LG</cp:lastModifiedBy>
  <cp:revision>70</cp:revision>
  <dcterms:created xsi:type="dcterms:W3CDTF">2020-10-18T06:15:56Z</dcterms:created>
  <dcterms:modified xsi:type="dcterms:W3CDTF">2020-11-22T11:47:31Z</dcterms:modified>
</cp:coreProperties>
</file>

<file path=docProps/thumbnail.jpeg>
</file>